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108" y="6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498710-875D-43A5-964B-A4F0F4B6CF7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B2225FA5-9294-489A-81B0-F293B8E774C9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hu-HU" sz="1600" dirty="0">
              <a:latin typeface="Aptos Display" panose="020B0004020202020204" pitchFamily="34" charset="0"/>
            </a:rPr>
            <a:t>- Szintek teljesítése</a:t>
          </a:r>
        </a:p>
      </dgm:t>
    </dgm:pt>
    <dgm:pt modelId="{AE4D0694-BEE3-4214-A820-BF5D359E1DE4}" type="parTrans" cxnId="{2C8B2B9E-7871-49ED-95C4-CECB33FEA8FD}">
      <dgm:prSet/>
      <dgm:spPr/>
      <dgm:t>
        <a:bodyPr/>
        <a:lstStyle/>
        <a:p>
          <a:endParaRPr lang="hu-HU"/>
        </a:p>
      </dgm:t>
    </dgm:pt>
    <dgm:pt modelId="{F3824357-6791-47C0-984A-F2B2C758C0F4}" type="sibTrans" cxnId="{2C8B2B9E-7871-49ED-95C4-CECB33FEA8FD}">
      <dgm:prSet/>
      <dgm:spPr/>
      <dgm:t>
        <a:bodyPr/>
        <a:lstStyle/>
        <a:p>
          <a:endParaRPr lang="hu-HU"/>
        </a:p>
      </dgm:t>
    </dgm:pt>
    <dgm:pt modelId="{35B12D85-C86F-4586-9BBC-B9FA09737E90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hu-HU" sz="1600" dirty="0">
              <a:latin typeface="Aptos Display" panose="020B0004020202020204" pitchFamily="34" charset="0"/>
            </a:rPr>
            <a:t>- Ellenségek </a:t>
          </a:r>
          <a:r>
            <a:rPr lang="hu-HU" sz="1600" dirty="0" err="1">
              <a:latin typeface="Aptos Display" panose="020B0004020202020204" pitchFamily="34" charset="0"/>
            </a:rPr>
            <a:t>legyzése</a:t>
          </a:r>
          <a:endParaRPr lang="hu-HU" sz="1600" dirty="0">
            <a:latin typeface="Aptos Display" panose="020B0004020202020204" pitchFamily="34" charset="0"/>
          </a:endParaRPr>
        </a:p>
      </dgm:t>
    </dgm:pt>
    <dgm:pt modelId="{D7C7C88B-21C9-4D87-BC32-3E98D82140AC}" type="parTrans" cxnId="{9EF0A5A4-BAF1-49C7-BDD1-502FE1B26D00}">
      <dgm:prSet/>
      <dgm:spPr/>
      <dgm:t>
        <a:bodyPr/>
        <a:lstStyle/>
        <a:p>
          <a:endParaRPr lang="hu-HU"/>
        </a:p>
      </dgm:t>
    </dgm:pt>
    <dgm:pt modelId="{1C427E27-27CA-4A70-B619-6DB3875173D5}" type="sibTrans" cxnId="{9EF0A5A4-BAF1-49C7-BDD1-502FE1B26D00}">
      <dgm:prSet/>
      <dgm:spPr/>
      <dgm:t>
        <a:bodyPr/>
        <a:lstStyle/>
        <a:p>
          <a:endParaRPr lang="hu-HU"/>
        </a:p>
      </dgm:t>
    </dgm:pt>
    <dgm:pt modelId="{68D0A711-D551-40CF-96E2-20D0C8EA4ABF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hu-HU" sz="1600" dirty="0">
              <a:latin typeface="Aptos Display" panose="020B0004020202020204" pitchFamily="34" charset="0"/>
            </a:rPr>
            <a:t>- Tárgyak gyűjtése és használata</a:t>
          </a:r>
        </a:p>
      </dgm:t>
    </dgm:pt>
    <dgm:pt modelId="{25906A1B-CDA7-405E-B6FB-C38A34F26902}" type="parTrans" cxnId="{C0B80D2F-1C81-4DFF-93EC-0B3E658BA5D0}">
      <dgm:prSet/>
      <dgm:spPr/>
      <dgm:t>
        <a:bodyPr/>
        <a:lstStyle/>
        <a:p>
          <a:endParaRPr lang="hu-HU"/>
        </a:p>
      </dgm:t>
    </dgm:pt>
    <dgm:pt modelId="{FAB08C81-3A8A-4B9C-906D-E0074EFB3735}" type="sibTrans" cxnId="{C0B80D2F-1C81-4DFF-93EC-0B3E658BA5D0}">
      <dgm:prSet/>
      <dgm:spPr/>
      <dgm:t>
        <a:bodyPr/>
        <a:lstStyle/>
        <a:p>
          <a:endParaRPr lang="hu-HU"/>
        </a:p>
      </dgm:t>
    </dgm:pt>
    <dgm:pt modelId="{9BBC31CA-CB8E-4296-AF97-19CFB2F19B11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hu-HU" sz="1600" dirty="0">
              <a:latin typeface="Aptos Display" panose="020B0004020202020204" pitchFamily="34" charset="0"/>
            </a:rPr>
            <a:t>- Küldetések végrehajtása</a:t>
          </a:r>
        </a:p>
      </dgm:t>
    </dgm:pt>
    <dgm:pt modelId="{7ABD4596-C961-4ECF-AEB8-278728EDB1A1}" type="parTrans" cxnId="{97AD474A-C1E4-4C0D-B550-F495B57987E1}">
      <dgm:prSet/>
      <dgm:spPr/>
      <dgm:t>
        <a:bodyPr/>
        <a:lstStyle/>
        <a:p>
          <a:endParaRPr lang="hu-HU"/>
        </a:p>
      </dgm:t>
    </dgm:pt>
    <dgm:pt modelId="{D9023A2D-33AE-4FFD-A8CB-D18288F9A721}" type="sibTrans" cxnId="{97AD474A-C1E4-4C0D-B550-F495B57987E1}">
      <dgm:prSet/>
      <dgm:spPr/>
      <dgm:t>
        <a:bodyPr/>
        <a:lstStyle/>
        <a:p>
          <a:endParaRPr lang="hu-HU"/>
        </a:p>
      </dgm:t>
    </dgm:pt>
    <dgm:pt modelId="{B28A08EF-0C06-431D-80F0-5C4C92ED75EE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hu-HU" sz="1600" dirty="0">
              <a:latin typeface="Aptos Display" panose="020B0004020202020204" pitchFamily="34" charset="0"/>
            </a:rPr>
            <a:t>- Pályák felfedezése</a:t>
          </a:r>
        </a:p>
      </dgm:t>
    </dgm:pt>
    <dgm:pt modelId="{307E3517-22D2-4F9F-8BCE-CF8EC1D01F37}" type="parTrans" cxnId="{76D95CB1-9D61-437F-94A9-67E89DB969B2}">
      <dgm:prSet/>
      <dgm:spPr/>
      <dgm:t>
        <a:bodyPr/>
        <a:lstStyle/>
        <a:p>
          <a:endParaRPr lang="hu-HU"/>
        </a:p>
      </dgm:t>
    </dgm:pt>
    <dgm:pt modelId="{3C3076A0-F141-4839-A562-349D27E7D8C0}" type="sibTrans" cxnId="{76D95CB1-9D61-437F-94A9-67E89DB969B2}">
      <dgm:prSet/>
      <dgm:spPr/>
      <dgm:t>
        <a:bodyPr/>
        <a:lstStyle/>
        <a:p>
          <a:endParaRPr lang="hu-HU"/>
        </a:p>
      </dgm:t>
    </dgm:pt>
    <dgm:pt modelId="{974DF672-2FD9-48E4-B8BF-BCA99F60F7A2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hu-HU" sz="1600" dirty="0">
              <a:latin typeface="Aptos Display" panose="020B0004020202020204" pitchFamily="34" charset="0"/>
            </a:rPr>
            <a:t>- Időkorlátos események</a:t>
          </a:r>
        </a:p>
      </dgm:t>
    </dgm:pt>
    <dgm:pt modelId="{9A47B16A-3F90-447A-8319-993963D6E12F}" type="parTrans" cxnId="{F4411476-BDA9-425B-9F11-52B248287439}">
      <dgm:prSet/>
      <dgm:spPr/>
      <dgm:t>
        <a:bodyPr/>
        <a:lstStyle/>
        <a:p>
          <a:endParaRPr lang="hu-HU"/>
        </a:p>
      </dgm:t>
    </dgm:pt>
    <dgm:pt modelId="{049C93B4-6D76-47AD-895B-DBF2C7CF643A}" type="sibTrans" cxnId="{F4411476-BDA9-425B-9F11-52B248287439}">
      <dgm:prSet/>
      <dgm:spPr/>
      <dgm:t>
        <a:bodyPr/>
        <a:lstStyle/>
        <a:p>
          <a:endParaRPr lang="hu-HU"/>
        </a:p>
      </dgm:t>
    </dgm:pt>
    <dgm:pt modelId="{6F1D6FA9-AF66-4708-A664-E55C8B89D656}" type="pres">
      <dgm:prSet presAssocID="{4E498710-875D-43A5-964B-A4F0F4B6CF7F}" presName="linear" presStyleCnt="0">
        <dgm:presLayoutVars>
          <dgm:animLvl val="lvl"/>
          <dgm:resizeHandles val="exact"/>
        </dgm:presLayoutVars>
      </dgm:prSet>
      <dgm:spPr/>
    </dgm:pt>
    <dgm:pt modelId="{97D3D77E-5735-4977-B85D-3AFDE8C41554}" type="pres">
      <dgm:prSet presAssocID="{B2225FA5-9294-489A-81B0-F293B8E774C9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E1A3E0C-863A-4603-B5A3-8B9D3DF27582}" type="pres">
      <dgm:prSet presAssocID="{F3824357-6791-47C0-984A-F2B2C758C0F4}" presName="spacer" presStyleCnt="0"/>
      <dgm:spPr/>
    </dgm:pt>
    <dgm:pt modelId="{5394E64E-5AB5-4AC3-BD75-95E6930F4241}" type="pres">
      <dgm:prSet presAssocID="{35B12D85-C86F-4586-9BBC-B9FA09737E90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09D5CBAE-295D-4DC3-8458-2B15BEAA507F}" type="pres">
      <dgm:prSet presAssocID="{1C427E27-27CA-4A70-B619-6DB3875173D5}" presName="spacer" presStyleCnt="0"/>
      <dgm:spPr/>
    </dgm:pt>
    <dgm:pt modelId="{E50532F5-6E14-4F0E-A1FA-B7FD88BD5C13}" type="pres">
      <dgm:prSet presAssocID="{68D0A711-D551-40CF-96E2-20D0C8EA4ABF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3CDC6BD4-AAB0-4B25-AA0C-797B5F433393}" type="pres">
      <dgm:prSet presAssocID="{FAB08C81-3A8A-4B9C-906D-E0074EFB3735}" presName="spacer" presStyleCnt="0"/>
      <dgm:spPr/>
    </dgm:pt>
    <dgm:pt modelId="{A30DF3A3-1E97-44AF-A83D-4876F0379C66}" type="pres">
      <dgm:prSet presAssocID="{9BBC31CA-CB8E-4296-AF97-19CFB2F19B11}" presName="parentText" presStyleLbl="node1" presStyleIdx="3" presStyleCnt="6" custLinFactNeighborY="35548">
        <dgm:presLayoutVars>
          <dgm:chMax val="0"/>
          <dgm:bulletEnabled val="1"/>
        </dgm:presLayoutVars>
      </dgm:prSet>
      <dgm:spPr/>
    </dgm:pt>
    <dgm:pt modelId="{29AADF17-1D44-4F81-B44B-28D3A1C475EB}" type="pres">
      <dgm:prSet presAssocID="{D9023A2D-33AE-4FFD-A8CB-D18288F9A721}" presName="spacer" presStyleCnt="0"/>
      <dgm:spPr/>
    </dgm:pt>
    <dgm:pt modelId="{127FA6BC-DDEF-45DD-853D-0F3E01B052EC}" type="pres">
      <dgm:prSet presAssocID="{B28A08EF-0C06-431D-80F0-5C4C92ED75EE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17B64068-50CA-4B52-A749-82835CF5593E}" type="pres">
      <dgm:prSet presAssocID="{3C3076A0-F141-4839-A562-349D27E7D8C0}" presName="spacer" presStyleCnt="0"/>
      <dgm:spPr/>
    </dgm:pt>
    <dgm:pt modelId="{E5111F18-38D6-4697-8055-94D3B1E6B646}" type="pres">
      <dgm:prSet presAssocID="{974DF672-2FD9-48E4-B8BF-BCA99F60F7A2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CCA64807-C962-42F8-AE70-C696948E9E31}" type="presOf" srcId="{35B12D85-C86F-4586-9BBC-B9FA09737E90}" destId="{5394E64E-5AB5-4AC3-BD75-95E6930F4241}" srcOrd="0" destOrd="0" presId="urn:microsoft.com/office/officeart/2005/8/layout/vList2"/>
    <dgm:cxn modelId="{6B899D0C-1A2F-416A-9DB4-A7A244C7AA43}" type="presOf" srcId="{B28A08EF-0C06-431D-80F0-5C4C92ED75EE}" destId="{127FA6BC-DDEF-45DD-853D-0F3E01B052EC}" srcOrd="0" destOrd="0" presId="urn:microsoft.com/office/officeart/2005/8/layout/vList2"/>
    <dgm:cxn modelId="{C0B80D2F-1C81-4DFF-93EC-0B3E658BA5D0}" srcId="{4E498710-875D-43A5-964B-A4F0F4B6CF7F}" destId="{68D0A711-D551-40CF-96E2-20D0C8EA4ABF}" srcOrd="2" destOrd="0" parTransId="{25906A1B-CDA7-405E-B6FB-C38A34F26902}" sibTransId="{FAB08C81-3A8A-4B9C-906D-E0074EFB3735}"/>
    <dgm:cxn modelId="{DF74BF43-063F-4A43-9B1D-F44262886417}" type="presOf" srcId="{68D0A711-D551-40CF-96E2-20D0C8EA4ABF}" destId="{E50532F5-6E14-4F0E-A1FA-B7FD88BD5C13}" srcOrd="0" destOrd="0" presId="urn:microsoft.com/office/officeart/2005/8/layout/vList2"/>
    <dgm:cxn modelId="{DD7ED269-13EC-4308-B931-3AFDC769D9D8}" type="presOf" srcId="{974DF672-2FD9-48E4-B8BF-BCA99F60F7A2}" destId="{E5111F18-38D6-4697-8055-94D3B1E6B646}" srcOrd="0" destOrd="0" presId="urn:microsoft.com/office/officeart/2005/8/layout/vList2"/>
    <dgm:cxn modelId="{97AD474A-C1E4-4C0D-B550-F495B57987E1}" srcId="{4E498710-875D-43A5-964B-A4F0F4B6CF7F}" destId="{9BBC31CA-CB8E-4296-AF97-19CFB2F19B11}" srcOrd="3" destOrd="0" parTransId="{7ABD4596-C961-4ECF-AEB8-278728EDB1A1}" sibTransId="{D9023A2D-33AE-4FFD-A8CB-D18288F9A721}"/>
    <dgm:cxn modelId="{F4411476-BDA9-425B-9F11-52B248287439}" srcId="{4E498710-875D-43A5-964B-A4F0F4B6CF7F}" destId="{974DF672-2FD9-48E4-B8BF-BCA99F60F7A2}" srcOrd="5" destOrd="0" parTransId="{9A47B16A-3F90-447A-8319-993963D6E12F}" sibTransId="{049C93B4-6D76-47AD-895B-DBF2C7CF643A}"/>
    <dgm:cxn modelId="{C0953658-D0F2-4AFB-A10B-8CECCFB88DCB}" type="presOf" srcId="{9BBC31CA-CB8E-4296-AF97-19CFB2F19B11}" destId="{A30DF3A3-1E97-44AF-A83D-4876F0379C66}" srcOrd="0" destOrd="0" presId="urn:microsoft.com/office/officeart/2005/8/layout/vList2"/>
    <dgm:cxn modelId="{2C8B2B9E-7871-49ED-95C4-CECB33FEA8FD}" srcId="{4E498710-875D-43A5-964B-A4F0F4B6CF7F}" destId="{B2225FA5-9294-489A-81B0-F293B8E774C9}" srcOrd="0" destOrd="0" parTransId="{AE4D0694-BEE3-4214-A820-BF5D359E1DE4}" sibTransId="{F3824357-6791-47C0-984A-F2B2C758C0F4}"/>
    <dgm:cxn modelId="{9EF0A5A4-BAF1-49C7-BDD1-502FE1B26D00}" srcId="{4E498710-875D-43A5-964B-A4F0F4B6CF7F}" destId="{35B12D85-C86F-4586-9BBC-B9FA09737E90}" srcOrd="1" destOrd="0" parTransId="{D7C7C88B-21C9-4D87-BC32-3E98D82140AC}" sibTransId="{1C427E27-27CA-4A70-B619-6DB3875173D5}"/>
    <dgm:cxn modelId="{871E5DA6-441B-42FB-8D50-89F839A4ADCC}" type="presOf" srcId="{4E498710-875D-43A5-964B-A4F0F4B6CF7F}" destId="{6F1D6FA9-AF66-4708-A664-E55C8B89D656}" srcOrd="0" destOrd="0" presId="urn:microsoft.com/office/officeart/2005/8/layout/vList2"/>
    <dgm:cxn modelId="{76D95CB1-9D61-437F-94A9-67E89DB969B2}" srcId="{4E498710-875D-43A5-964B-A4F0F4B6CF7F}" destId="{B28A08EF-0C06-431D-80F0-5C4C92ED75EE}" srcOrd="4" destOrd="0" parTransId="{307E3517-22D2-4F9F-8BCE-CF8EC1D01F37}" sibTransId="{3C3076A0-F141-4839-A562-349D27E7D8C0}"/>
    <dgm:cxn modelId="{19761BDC-7437-4328-BB0D-4B207694AB13}" type="presOf" srcId="{B2225FA5-9294-489A-81B0-F293B8E774C9}" destId="{97D3D77E-5735-4977-B85D-3AFDE8C41554}" srcOrd="0" destOrd="0" presId="urn:microsoft.com/office/officeart/2005/8/layout/vList2"/>
    <dgm:cxn modelId="{B72EC026-C8A4-4C3B-A11A-2F2F7397C42A}" type="presParOf" srcId="{6F1D6FA9-AF66-4708-A664-E55C8B89D656}" destId="{97D3D77E-5735-4977-B85D-3AFDE8C41554}" srcOrd="0" destOrd="0" presId="urn:microsoft.com/office/officeart/2005/8/layout/vList2"/>
    <dgm:cxn modelId="{578AF8E2-1941-47E1-BD96-CD7D0BC20483}" type="presParOf" srcId="{6F1D6FA9-AF66-4708-A664-E55C8B89D656}" destId="{6E1A3E0C-863A-4603-B5A3-8B9D3DF27582}" srcOrd="1" destOrd="0" presId="urn:microsoft.com/office/officeart/2005/8/layout/vList2"/>
    <dgm:cxn modelId="{D3B2CCDC-2AC5-43EF-B11E-62D4C9F6FA53}" type="presParOf" srcId="{6F1D6FA9-AF66-4708-A664-E55C8B89D656}" destId="{5394E64E-5AB5-4AC3-BD75-95E6930F4241}" srcOrd="2" destOrd="0" presId="urn:microsoft.com/office/officeart/2005/8/layout/vList2"/>
    <dgm:cxn modelId="{B271EEB5-D487-4B08-9C5E-CD1C3E5815C8}" type="presParOf" srcId="{6F1D6FA9-AF66-4708-A664-E55C8B89D656}" destId="{09D5CBAE-295D-4DC3-8458-2B15BEAA507F}" srcOrd="3" destOrd="0" presId="urn:microsoft.com/office/officeart/2005/8/layout/vList2"/>
    <dgm:cxn modelId="{703B9A03-3C70-411A-97EB-90931A124EDA}" type="presParOf" srcId="{6F1D6FA9-AF66-4708-A664-E55C8B89D656}" destId="{E50532F5-6E14-4F0E-A1FA-B7FD88BD5C13}" srcOrd="4" destOrd="0" presId="urn:microsoft.com/office/officeart/2005/8/layout/vList2"/>
    <dgm:cxn modelId="{BEDC736B-0B71-4354-A44D-AAEFF4AEF88C}" type="presParOf" srcId="{6F1D6FA9-AF66-4708-A664-E55C8B89D656}" destId="{3CDC6BD4-AAB0-4B25-AA0C-797B5F433393}" srcOrd="5" destOrd="0" presId="urn:microsoft.com/office/officeart/2005/8/layout/vList2"/>
    <dgm:cxn modelId="{DFBC64DD-16BF-4277-AD2F-1A12AF601DCD}" type="presParOf" srcId="{6F1D6FA9-AF66-4708-A664-E55C8B89D656}" destId="{A30DF3A3-1E97-44AF-A83D-4876F0379C66}" srcOrd="6" destOrd="0" presId="urn:microsoft.com/office/officeart/2005/8/layout/vList2"/>
    <dgm:cxn modelId="{3043547C-8264-4C83-8A40-FBDABF2EE4A9}" type="presParOf" srcId="{6F1D6FA9-AF66-4708-A664-E55C8B89D656}" destId="{29AADF17-1D44-4F81-B44B-28D3A1C475EB}" srcOrd="7" destOrd="0" presId="urn:microsoft.com/office/officeart/2005/8/layout/vList2"/>
    <dgm:cxn modelId="{23769C02-FC76-4C41-959B-F85042DB9641}" type="presParOf" srcId="{6F1D6FA9-AF66-4708-A664-E55C8B89D656}" destId="{127FA6BC-DDEF-45DD-853D-0F3E01B052EC}" srcOrd="8" destOrd="0" presId="urn:microsoft.com/office/officeart/2005/8/layout/vList2"/>
    <dgm:cxn modelId="{D7648186-062D-4AE8-9C2C-8B98C79BF4AE}" type="presParOf" srcId="{6F1D6FA9-AF66-4708-A664-E55C8B89D656}" destId="{17B64068-50CA-4B52-A749-82835CF5593E}" srcOrd="9" destOrd="0" presId="urn:microsoft.com/office/officeart/2005/8/layout/vList2"/>
    <dgm:cxn modelId="{7E370423-02BA-4F6B-B399-A1E663074F77}" type="presParOf" srcId="{6F1D6FA9-AF66-4708-A664-E55C8B89D656}" destId="{E5111F18-38D6-4697-8055-94D3B1E6B646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D3D77E-5735-4977-B85D-3AFDE8C41554}">
      <dsp:nvSpPr>
        <dsp:cNvPr id="0" name=""/>
        <dsp:cNvSpPr/>
      </dsp:nvSpPr>
      <dsp:spPr>
        <a:xfrm>
          <a:off x="0" y="15362"/>
          <a:ext cx="4599706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>
              <a:latin typeface="Aptos Display" panose="020B0004020202020204" pitchFamily="34" charset="0"/>
            </a:rPr>
            <a:t>- Szintek teljesítése</a:t>
          </a:r>
        </a:p>
      </dsp:txBody>
      <dsp:txXfrm>
        <a:off x="28329" y="43691"/>
        <a:ext cx="4543048" cy="523662"/>
      </dsp:txXfrm>
    </dsp:sp>
    <dsp:sp modelId="{5394E64E-5AB5-4AC3-BD75-95E6930F4241}">
      <dsp:nvSpPr>
        <dsp:cNvPr id="0" name=""/>
        <dsp:cNvSpPr/>
      </dsp:nvSpPr>
      <dsp:spPr>
        <a:xfrm>
          <a:off x="0" y="684962"/>
          <a:ext cx="4599706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>
              <a:latin typeface="Aptos Display" panose="020B0004020202020204" pitchFamily="34" charset="0"/>
            </a:rPr>
            <a:t>- Ellenségek </a:t>
          </a:r>
          <a:r>
            <a:rPr lang="hu-HU" sz="1600" kern="1200" dirty="0" err="1">
              <a:latin typeface="Aptos Display" panose="020B0004020202020204" pitchFamily="34" charset="0"/>
            </a:rPr>
            <a:t>legyzése</a:t>
          </a:r>
          <a:endParaRPr lang="hu-HU" sz="1600" kern="1200" dirty="0">
            <a:latin typeface="Aptos Display" panose="020B0004020202020204" pitchFamily="34" charset="0"/>
          </a:endParaRPr>
        </a:p>
      </dsp:txBody>
      <dsp:txXfrm>
        <a:off x="28329" y="713291"/>
        <a:ext cx="4543048" cy="523662"/>
      </dsp:txXfrm>
    </dsp:sp>
    <dsp:sp modelId="{E50532F5-6E14-4F0E-A1FA-B7FD88BD5C13}">
      <dsp:nvSpPr>
        <dsp:cNvPr id="0" name=""/>
        <dsp:cNvSpPr/>
      </dsp:nvSpPr>
      <dsp:spPr>
        <a:xfrm>
          <a:off x="0" y="1354562"/>
          <a:ext cx="4599706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>
              <a:latin typeface="Aptos Display" panose="020B0004020202020204" pitchFamily="34" charset="0"/>
            </a:rPr>
            <a:t>- Tárgyak gyűjtése és használata</a:t>
          </a:r>
        </a:p>
      </dsp:txBody>
      <dsp:txXfrm>
        <a:off x="28329" y="1382891"/>
        <a:ext cx="4543048" cy="523662"/>
      </dsp:txXfrm>
    </dsp:sp>
    <dsp:sp modelId="{A30DF3A3-1E97-44AF-A83D-4876F0379C66}">
      <dsp:nvSpPr>
        <dsp:cNvPr id="0" name=""/>
        <dsp:cNvSpPr/>
      </dsp:nvSpPr>
      <dsp:spPr>
        <a:xfrm>
          <a:off x="0" y="2055900"/>
          <a:ext cx="4599706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>
              <a:latin typeface="Aptos Display" panose="020B0004020202020204" pitchFamily="34" charset="0"/>
            </a:rPr>
            <a:t>- Küldetések végrehajtása</a:t>
          </a:r>
        </a:p>
      </dsp:txBody>
      <dsp:txXfrm>
        <a:off x="28329" y="2084229"/>
        <a:ext cx="4543048" cy="523662"/>
      </dsp:txXfrm>
    </dsp:sp>
    <dsp:sp modelId="{127FA6BC-DDEF-45DD-853D-0F3E01B052EC}">
      <dsp:nvSpPr>
        <dsp:cNvPr id="0" name=""/>
        <dsp:cNvSpPr/>
      </dsp:nvSpPr>
      <dsp:spPr>
        <a:xfrm>
          <a:off x="0" y="2693763"/>
          <a:ext cx="4599706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>
              <a:latin typeface="Aptos Display" panose="020B0004020202020204" pitchFamily="34" charset="0"/>
            </a:rPr>
            <a:t>- Pályák felfedezése</a:t>
          </a:r>
        </a:p>
      </dsp:txBody>
      <dsp:txXfrm>
        <a:off x="28329" y="2722092"/>
        <a:ext cx="4543048" cy="523662"/>
      </dsp:txXfrm>
    </dsp:sp>
    <dsp:sp modelId="{E5111F18-38D6-4697-8055-94D3B1E6B646}">
      <dsp:nvSpPr>
        <dsp:cNvPr id="0" name=""/>
        <dsp:cNvSpPr/>
      </dsp:nvSpPr>
      <dsp:spPr>
        <a:xfrm>
          <a:off x="0" y="3363363"/>
          <a:ext cx="4599706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>
              <a:latin typeface="Aptos Display" panose="020B0004020202020204" pitchFamily="34" charset="0"/>
            </a:rPr>
            <a:t>- Időkorlátos események</a:t>
          </a:r>
        </a:p>
      </dsp:txBody>
      <dsp:txXfrm>
        <a:off x="28329" y="3391692"/>
        <a:ext cx="4543048" cy="5236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jpeg>
</file>

<file path=ppt/media/image3.jpe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rajzfilm, Animáció, clipart, Animációs film látható&#10;&#10;Automatikusan generált leírás">
            <a:extLst>
              <a:ext uri="{FF2B5EF4-FFF2-40B4-BE49-F238E27FC236}">
                <a16:creationId xmlns:a16="http://schemas.microsoft.com/office/drawing/2014/main" id="{22BC821A-55AD-CD8C-8D2D-1859796FC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592" cy="625680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9144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3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49" y="1120676"/>
            <a:ext cx="5266135" cy="2308324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relaxedInset"/>
              <a:contourClr>
                <a:schemeClr val="bg1">
                  <a:lumMod val="65000"/>
                </a:schemeClr>
              </a:contourClr>
            </a:sp3d>
          </a:bodyPr>
          <a:lstStyle/>
          <a:p>
            <a:pPr>
              <a:lnSpc>
                <a:spcPct val="90000"/>
              </a:lnSpc>
            </a:pPr>
            <a:r>
              <a:rPr lang="hu-HU" sz="4900" b="1" dirty="0">
                <a:ln/>
                <a:solidFill>
                  <a:schemeClr val="bg1"/>
                </a:solidFill>
              </a:rPr>
              <a:t>OMT</a:t>
            </a:r>
            <a:br>
              <a:rPr lang="hu-HU" sz="4900" b="1" dirty="0">
                <a:ln/>
                <a:solidFill>
                  <a:schemeClr val="bg1"/>
                </a:solidFill>
              </a:rPr>
            </a:br>
            <a:r>
              <a:rPr lang="hu-HU" sz="4900" b="1" dirty="0">
                <a:ln/>
                <a:solidFill>
                  <a:schemeClr val="bg1"/>
                </a:solidFill>
              </a:rPr>
              <a:t>esettanulmány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268" y="3809999"/>
            <a:ext cx="5269314" cy="1012778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hu-HU" sz="2800" b="1" dirty="0">
                <a:ln/>
                <a:solidFill>
                  <a:schemeClr val="bg1"/>
                </a:solidFill>
              </a:rPr>
              <a:t>Sir George’s Last </a:t>
            </a:r>
            <a:r>
              <a:rPr lang="hu-HU" sz="2800" b="1" dirty="0" err="1">
                <a:ln/>
                <a:solidFill>
                  <a:schemeClr val="bg1"/>
                </a:solidFill>
              </a:rPr>
              <a:t>Adventure</a:t>
            </a:r>
            <a:endParaRPr lang="hu-HU" sz="2800" b="1" dirty="0">
              <a:ln/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hu-HU" sz="2800" b="1" dirty="0">
                <a:ln/>
                <a:solidFill>
                  <a:schemeClr val="bg1"/>
                </a:solidFill>
              </a:rPr>
              <a:t>2D </a:t>
            </a:r>
            <a:r>
              <a:rPr lang="hu-HU" sz="2800" b="1" dirty="0" err="1">
                <a:ln/>
                <a:solidFill>
                  <a:schemeClr val="bg1"/>
                </a:solidFill>
              </a:rPr>
              <a:t>Platfromer</a:t>
            </a:r>
            <a:r>
              <a:rPr lang="hu-HU" sz="2800" b="1" dirty="0">
                <a:ln/>
                <a:solidFill>
                  <a:schemeClr val="bg1"/>
                </a:solidFill>
              </a:rPr>
              <a:t>, </a:t>
            </a:r>
            <a:r>
              <a:rPr lang="hu-HU" sz="2800" b="1" dirty="0" err="1">
                <a:ln/>
                <a:solidFill>
                  <a:schemeClr val="bg1"/>
                </a:solidFill>
              </a:rPr>
              <a:t>Survival</a:t>
            </a:r>
            <a:r>
              <a:rPr lang="hu-HU" sz="2800" b="1" dirty="0">
                <a:ln/>
                <a:solidFill>
                  <a:schemeClr val="bg1"/>
                </a:solidFill>
              </a:rPr>
              <a:t> játék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hu-HU" sz="3500" dirty="0"/>
              <a:t>A játék célja és mechanikái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1350" y="2470244"/>
            <a:ext cx="4000647" cy="3769835"/>
          </a:xfrm>
        </p:spPr>
        <p:txBody>
          <a:bodyPr anchor="ctr">
            <a:normAutofit/>
          </a:bodyPr>
          <a:lstStyle/>
          <a:p>
            <a:r>
              <a:rPr lang="hu-HU" sz="1700" dirty="0">
                <a:latin typeface="Congenial Black" panose="020F0502020204030204" pitchFamily="2" charset="0"/>
              </a:rPr>
              <a:t>Sir George hős szerepében akadályokon, csapdákon és ellenségeken kell keresztülküzdeni magunkat. A cél: </a:t>
            </a:r>
            <a:r>
              <a:rPr lang="hu-HU" sz="1700" dirty="0" err="1">
                <a:latin typeface="Congenial Black" panose="020F0502020204030204" pitchFamily="2" charset="0"/>
              </a:rPr>
              <a:t>Malenia</a:t>
            </a:r>
            <a:r>
              <a:rPr lang="hu-HU" sz="1700" dirty="0">
                <a:latin typeface="Congenial Black" panose="020F0502020204030204" pitchFamily="2" charset="0"/>
              </a:rPr>
              <a:t> hercegnő és a királyság megmentése.</a:t>
            </a:r>
            <a:endParaRPr sz="1700" dirty="0">
              <a:latin typeface="Congenial Black" panose="020F0502020204030204" pitchFamily="2" charset="0"/>
            </a:endParaRPr>
          </a:p>
        </p:txBody>
      </p:sp>
      <p:pic>
        <p:nvPicPr>
          <p:cNvPr id="13" name="Picture 4" descr="Fehér fekete pöttyös ló fekete háttérrel">
            <a:extLst>
              <a:ext uri="{FF2B5EF4-FFF2-40B4-BE49-F238E27FC236}">
                <a16:creationId xmlns:a16="http://schemas.microsoft.com/office/drawing/2014/main" id="{B48C2C74-E4B6-6603-12A9-3113A2935D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758" r="18841" b="2"/>
          <a:stretch/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pic>
        <p:nvPicPr>
          <p:cNvPr id="7" name="Kép 6" descr="A képen szöveg, Számítógépes játék, Videojáték-szoftver, Stratégiai videojáték látható">
            <a:extLst>
              <a:ext uri="{FF2B5EF4-FFF2-40B4-BE49-F238E27FC236}">
                <a16:creationId xmlns:a16="http://schemas.microsoft.com/office/drawing/2014/main" id="{9938E813-694C-4446-FB09-2E269E650F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15" r="18379"/>
          <a:stretch/>
        </p:blipFill>
        <p:spPr>
          <a:xfrm>
            <a:off x="5143347" y="0"/>
            <a:ext cx="4000653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27">
            <a:extLst>
              <a:ext uri="{FF2B5EF4-FFF2-40B4-BE49-F238E27FC236}">
                <a16:creationId xmlns:a16="http://schemas.microsoft.com/office/drawing/2014/main" id="{13844EE9-2895-4B7B-A445-00BA91721B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6183" y="820682"/>
            <a:ext cx="4385836" cy="1046671"/>
          </a:xfrm>
        </p:spPr>
        <p:txBody>
          <a:bodyPr>
            <a:normAutofit/>
          </a:bodyPr>
          <a:lstStyle/>
          <a:p>
            <a:r>
              <a:rPr lang="hu-HU" sz="2800" dirty="0">
                <a:latin typeface="Hadassah Friedlaender" panose="020F0502020204030204" pitchFamily="18" charset="-79"/>
                <a:cs typeface="Hadassah Friedlaender" panose="020F0502020204030204" pitchFamily="18" charset="-79"/>
              </a:rPr>
              <a:t>Alapvető feladatok</a:t>
            </a:r>
          </a:p>
        </p:txBody>
      </p:sp>
      <p:sp>
        <p:nvSpPr>
          <p:cNvPr id="52" name="Rectangle 29">
            <a:extLst>
              <a:ext uri="{FF2B5EF4-FFF2-40B4-BE49-F238E27FC236}">
                <a16:creationId xmlns:a16="http://schemas.microsoft.com/office/drawing/2014/main" id="{97B03642-7722-4B15-897F-76918F86B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9937"/>
            <a:ext cx="3394204" cy="577812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068EAC2-2623-4156-A990-D776FF9BF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9937"/>
            <a:ext cx="9144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23" name="Picture 4">
            <a:extLst>
              <a:ext uri="{FF2B5EF4-FFF2-40B4-BE49-F238E27FC236}">
                <a16:creationId xmlns:a16="http://schemas.microsoft.com/office/drawing/2014/main" id="{2DE0899C-67EF-894E-29BE-FB5FF8D838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13" r="34210"/>
          <a:stretch/>
        </p:blipFill>
        <p:spPr>
          <a:xfrm>
            <a:off x="237868" y="1241103"/>
            <a:ext cx="2918468" cy="4375795"/>
          </a:xfrm>
          <a:prstGeom prst="rect">
            <a:avLst/>
          </a:prstGeom>
        </p:spPr>
      </p:pic>
      <p:graphicFrame>
        <p:nvGraphicFramePr>
          <p:cNvPr id="14" name="Tartalom helye 13">
            <a:extLst>
              <a:ext uri="{FF2B5EF4-FFF2-40B4-BE49-F238E27FC236}">
                <a16:creationId xmlns:a16="http://schemas.microsoft.com/office/drawing/2014/main" id="{D07896B9-ED3E-C412-126B-BAB151DF29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7391081"/>
              </p:ext>
            </p:extLst>
          </p:nvPr>
        </p:nvGraphicFramePr>
        <p:xfrm>
          <a:off x="3969112" y="1848227"/>
          <a:ext cx="4599706" cy="3959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4" name="Rectangle 33">
            <a:extLst>
              <a:ext uri="{FF2B5EF4-FFF2-40B4-BE49-F238E27FC236}">
                <a16:creationId xmlns:a16="http://schemas.microsoft.com/office/drawing/2014/main" id="{4C707BC9-731A-490A-AF25-6F349FD9B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54055"/>
            <a:ext cx="9144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FD7C480-AC7D-4FEE-BB95-EEE23BB3E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8800" y="3404998"/>
            <a:ext cx="6858002" cy="4800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4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16597"/>
            <a:ext cx="548639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59" y="613954"/>
            <a:ext cx="8180615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723" y="809898"/>
            <a:ext cx="7457037" cy="1554480"/>
          </a:xfrm>
        </p:spPr>
        <p:txBody>
          <a:bodyPr anchor="ctr">
            <a:normAutofit/>
          </a:bodyPr>
          <a:lstStyle/>
          <a:p>
            <a:r>
              <a:rPr lang="hu-HU" sz="4200" dirty="0"/>
              <a:t>Fő cél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3771" y="3017522"/>
            <a:ext cx="7455989" cy="3124658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hu-H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A játékosnak össze kell gyűjtenie gyűrűket, kulcsfontosságú tárgyakat, és végső fegyverrel kell </a:t>
            </a:r>
            <a:r>
              <a:rPr lang="hu-HU" sz="1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szembeszállnia</a:t>
            </a:r>
            <a:r>
              <a:rPr lang="hu-H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 a főgonosszal.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8650" y="6485313"/>
            <a:ext cx="78867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hu-HU" sz="4700" dirty="0"/>
              <a:t>Követelmények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 anchor="ctr">
            <a:normAutofit/>
          </a:bodyPr>
          <a:lstStyle/>
          <a:p>
            <a:r>
              <a:rPr lang="hu-HU" sz="2000" dirty="0"/>
              <a:t>1. Felhasználói élmény biztosítása</a:t>
            </a:r>
          </a:p>
          <a:p>
            <a:r>
              <a:rPr lang="hu-HU" sz="2000" dirty="0"/>
              <a:t>2. Technikai elvárások teljesítése (pl. 60 FPS, </a:t>
            </a:r>
            <a:r>
              <a:rPr lang="hu-HU" sz="2000" dirty="0" err="1"/>
              <a:t>Godot</a:t>
            </a:r>
            <a:r>
              <a:rPr lang="hu-HU" sz="2000" dirty="0"/>
              <a:t> </a:t>
            </a:r>
            <a:r>
              <a:rPr lang="hu-HU" sz="2000" dirty="0" err="1"/>
              <a:t>Engine</a:t>
            </a:r>
            <a:r>
              <a:rPr lang="hu-HU" sz="2000" dirty="0"/>
              <a:t> 4.x)</a:t>
            </a:r>
          </a:p>
          <a:p>
            <a:r>
              <a:rPr lang="hu-HU" sz="2000" dirty="0"/>
              <a:t>3. Részletes rendszer specifikációk követése.</a:t>
            </a:r>
          </a:p>
          <a:p>
            <a:pPr marL="0" indent="0">
              <a:buNone/>
            </a:pPr>
            <a:endParaRPr lang="hu-HU" sz="1900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hu-HU" sz="2900" dirty="0"/>
              <a:t>Objektum modell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4813" y="552091"/>
            <a:ext cx="4668251" cy="5431536"/>
          </a:xfrm>
        </p:spPr>
        <p:txBody>
          <a:bodyPr anchor="ctr">
            <a:normAutofit/>
          </a:bodyPr>
          <a:lstStyle/>
          <a:p>
            <a:r>
              <a:rPr lang="hu-HU" sz="1900" dirty="0"/>
              <a:t>Főbb osztályok:</a:t>
            </a:r>
          </a:p>
          <a:p>
            <a:r>
              <a:rPr lang="hu-HU" sz="1900" dirty="0"/>
              <a:t>- </a:t>
            </a:r>
            <a:r>
              <a:rPr lang="hu-HU" sz="1900" dirty="0" err="1"/>
              <a:t>Character</a:t>
            </a:r>
            <a:endParaRPr lang="hu-HU" sz="1900" dirty="0"/>
          </a:p>
          <a:p>
            <a:r>
              <a:rPr lang="hu-HU" sz="1900" dirty="0"/>
              <a:t>- </a:t>
            </a:r>
            <a:r>
              <a:rPr lang="hu-HU" sz="1900" dirty="0" err="1"/>
              <a:t>Enemy</a:t>
            </a:r>
            <a:endParaRPr lang="hu-HU" sz="1900" dirty="0"/>
          </a:p>
          <a:p>
            <a:r>
              <a:rPr lang="hu-HU" sz="1900" dirty="0"/>
              <a:t>- </a:t>
            </a:r>
            <a:r>
              <a:rPr lang="hu-HU" sz="1900" dirty="0" err="1"/>
              <a:t>Item</a:t>
            </a:r>
            <a:endParaRPr lang="hu-HU" sz="1900" dirty="0"/>
          </a:p>
          <a:p>
            <a:r>
              <a:rPr lang="hu-HU" sz="1900" dirty="0"/>
              <a:t>- </a:t>
            </a:r>
            <a:r>
              <a:rPr lang="hu-HU" sz="1900" dirty="0" err="1"/>
              <a:t>Trap</a:t>
            </a:r>
            <a:endParaRPr lang="hu-HU" sz="1900" dirty="0"/>
          </a:p>
          <a:p>
            <a:r>
              <a:rPr lang="hu-HU" sz="1900" dirty="0"/>
              <a:t>- </a:t>
            </a:r>
            <a:r>
              <a:rPr lang="hu-HU" sz="1900" dirty="0" err="1"/>
              <a:t>Checkpoint</a:t>
            </a:r>
            <a:endParaRPr lang="hu-HU" sz="1900" dirty="0"/>
          </a:p>
          <a:p>
            <a:r>
              <a:rPr lang="hu-HU" sz="1900" dirty="0"/>
              <a:t>- </a:t>
            </a:r>
            <a:r>
              <a:rPr lang="hu-HU" sz="1900" dirty="0" err="1"/>
              <a:t>Quest</a:t>
            </a:r>
            <a:endParaRPr lang="hu-HU" sz="1900" dirty="0"/>
          </a:p>
          <a:p>
            <a:r>
              <a:rPr lang="hu-HU" sz="1900" dirty="0"/>
              <a:t>- </a:t>
            </a:r>
            <a:r>
              <a:rPr lang="hu-HU" sz="1900" dirty="0" err="1"/>
              <a:t>StateManager</a:t>
            </a:r>
            <a:endParaRPr lang="hu-HU" sz="1900" dirty="0"/>
          </a:p>
          <a:p>
            <a:r>
              <a:rPr lang="hu-HU" sz="1900" dirty="0"/>
              <a:t>- </a:t>
            </a:r>
            <a:r>
              <a:rPr lang="hu-HU" sz="1900" dirty="0" err="1"/>
              <a:t>Projectile</a:t>
            </a:r>
            <a:endParaRPr lang="hu-HU" sz="1900" dirty="0"/>
          </a:p>
          <a:p>
            <a:r>
              <a:rPr lang="hu-HU" sz="1900" dirty="0"/>
              <a:t>- HUD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hu-HU" sz="3500" dirty="0"/>
              <a:t>Rendszertervezés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hu-HU" sz="1700" dirty="0"/>
              <a:t>1. Felhasználói felület (GUI)</a:t>
            </a:r>
          </a:p>
          <a:p>
            <a:r>
              <a:rPr lang="hu-HU" sz="1700" dirty="0"/>
              <a:t>2. Játékmenet logika</a:t>
            </a:r>
          </a:p>
          <a:p>
            <a:r>
              <a:rPr lang="hu-HU" sz="1700" dirty="0"/>
              <a:t>3. Fizikai motor</a:t>
            </a:r>
          </a:p>
          <a:p>
            <a:r>
              <a:rPr lang="hu-HU" sz="1700" dirty="0"/>
              <a:t>4. Adattárolás</a:t>
            </a:r>
          </a:p>
          <a:p>
            <a:r>
              <a:rPr lang="hu-HU" sz="1700" dirty="0"/>
              <a:t>5. Erőforrás-kezelés</a:t>
            </a:r>
          </a:p>
          <a:p>
            <a:r>
              <a:rPr lang="hu-HU" sz="1700" dirty="0"/>
              <a:t>6. Mesterséges intelligencia (AI)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1A3568-D72B-F50E-7281-8B49D362C5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454" r="15454"/>
          <a:stretch/>
        </p:blipFill>
        <p:spPr>
          <a:xfrm>
            <a:off x="4572000" y="94267"/>
            <a:ext cx="4468305" cy="666475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59" y="3752849"/>
            <a:ext cx="2468166" cy="2452687"/>
          </a:xfrm>
        </p:spPr>
        <p:txBody>
          <a:bodyPr anchor="ctr">
            <a:normAutofit/>
          </a:bodyPr>
          <a:lstStyle/>
          <a:p>
            <a:r>
              <a:rPr lang="hu-HU" sz="3100" dirty="0"/>
              <a:t>Dinamikus Modell</a:t>
            </a:r>
          </a:p>
        </p:txBody>
      </p:sp>
      <p:pic>
        <p:nvPicPr>
          <p:cNvPr id="5" name="Picture 4" descr="A képen képernyőkép, rajzfilm látható&#10;&#10;Automatikusan generált leírás">
            <a:extLst>
              <a:ext uri="{FF2B5EF4-FFF2-40B4-BE49-F238E27FC236}">
                <a16:creationId xmlns:a16="http://schemas.microsoft.com/office/drawing/2014/main" id="{D54BA665-DB49-7388-ADC8-F958884FE9B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</a:extLst>
          </a:blip>
          <a:srcRect t="21881" b="7546"/>
          <a:stretch/>
        </p:blipFill>
        <p:spPr>
          <a:xfrm>
            <a:off x="20" y="10"/>
            <a:ext cx="9143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67986" y="3752850"/>
            <a:ext cx="5614060" cy="2452687"/>
          </a:xfrm>
        </p:spPr>
        <p:txBody>
          <a:bodyPr anchor="ctr">
            <a:normAutofit/>
          </a:bodyPr>
          <a:lstStyle/>
          <a:p>
            <a:r>
              <a:rPr lang="hu-HU" sz="1600" dirty="0" err="1"/>
              <a:t>Use</a:t>
            </a:r>
            <a:r>
              <a:rPr lang="hu-HU" sz="1600" dirty="0"/>
              <a:t> </a:t>
            </a:r>
            <a:r>
              <a:rPr lang="hu-HU" sz="1600" dirty="0" err="1"/>
              <a:t>Case</a:t>
            </a:r>
            <a:r>
              <a:rPr lang="hu-HU" sz="1600" dirty="0"/>
              <a:t>-k:</a:t>
            </a:r>
          </a:p>
          <a:p>
            <a:r>
              <a:rPr lang="hu-HU" sz="1600" dirty="0"/>
              <a:t>- Játék indítása</a:t>
            </a:r>
          </a:p>
          <a:p>
            <a:r>
              <a:rPr lang="hu-HU" sz="1600" dirty="0"/>
              <a:t>- Tárgy felvétele</a:t>
            </a:r>
          </a:p>
          <a:p>
            <a:r>
              <a:rPr lang="hu-HU" sz="1600" dirty="0"/>
              <a:t>- Harc egy ellenséggel</a:t>
            </a:r>
          </a:p>
          <a:p>
            <a:r>
              <a:rPr lang="hu-HU" sz="1600" dirty="0"/>
              <a:t>- Szint teljesítése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hu-HU" sz="3850" dirty="0"/>
              <a:t>Funkcionális Modell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321" y="2227943"/>
            <a:ext cx="5033221" cy="3788227"/>
          </a:xfrm>
        </p:spPr>
        <p:txBody>
          <a:bodyPr anchor="ctr">
            <a:normAutofit/>
          </a:bodyPr>
          <a:lstStyle/>
          <a:p>
            <a:r>
              <a:rPr lang="hu-HU" sz="2100" dirty="0"/>
              <a:t>A rendszer adatáramlása:</a:t>
            </a:r>
          </a:p>
          <a:p>
            <a:r>
              <a:rPr lang="hu-HU" sz="2100" dirty="0"/>
              <a:t>- Bemenetek: felhasználói irányítás</a:t>
            </a:r>
          </a:p>
          <a:p>
            <a:r>
              <a:rPr lang="hu-HU" sz="2100" dirty="0"/>
              <a:t>- Kimenetek: vizuális megjelenítés, hanghatások, eredmények.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9435" y="0"/>
            <a:ext cx="195456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567" y="2369132"/>
            <a:ext cx="2119736" cy="2119736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56BD576-22DD-537B-B03C-6671875D81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02" b="1702"/>
          <a:stretch/>
        </p:blipFill>
        <p:spPr>
          <a:xfrm>
            <a:off x="6129566" y="2369132"/>
            <a:ext cx="2119737" cy="211973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203</Words>
  <Application>Microsoft Office PowerPoint</Application>
  <PresentationFormat>Diavetítés a képernyőre (4:3 oldalarány)</PresentationFormat>
  <Paragraphs>46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6" baseType="lpstr">
      <vt:lpstr>Agency FB</vt:lpstr>
      <vt:lpstr>Aptos Display</vt:lpstr>
      <vt:lpstr>Arial</vt:lpstr>
      <vt:lpstr>Calibri</vt:lpstr>
      <vt:lpstr>Congenial Black</vt:lpstr>
      <vt:lpstr>Hadassah Friedlaender</vt:lpstr>
      <vt:lpstr>Office Theme</vt:lpstr>
      <vt:lpstr>OMT esettanulmány</vt:lpstr>
      <vt:lpstr>A játék célja és mechanikái</vt:lpstr>
      <vt:lpstr>Alapvető feladatok</vt:lpstr>
      <vt:lpstr>Fő cél</vt:lpstr>
      <vt:lpstr>Követelmények</vt:lpstr>
      <vt:lpstr>Objektum modell</vt:lpstr>
      <vt:lpstr>Rendszertervezés</vt:lpstr>
      <vt:lpstr>Dinamikus Modell</vt:lpstr>
      <vt:lpstr>Funkcionális Modell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Analízis modell  és  rendszertervezés</dc:title>
  <dc:subject/>
  <dc:creator/>
  <cp:keywords/>
  <dc:description>generated using python-pptx</dc:description>
  <cp:lastModifiedBy>Ádám Behinya</cp:lastModifiedBy>
  <cp:revision>6</cp:revision>
  <dcterms:created xsi:type="dcterms:W3CDTF">2013-01-27T09:14:16Z</dcterms:created>
  <dcterms:modified xsi:type="dcterms:W3CDTF">2024-12-04T03:26:16Z</dcterms:modified>
  <cp:category/>
</cp:coreProperties>
</file>

<file path=docProps/thumbnail.jpeg>
</file>